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8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3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5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3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9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3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8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3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0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3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C1FB5-9F31-4A97-9962-0F1BCC4DEB2F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BF502-84D5-4215-8C52-1DCD3F605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2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1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8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5</cp:revision>
  <dcterms:created xsi:type="dcterms:W3CDTF">2019-10-30T16:07:43Z</dcterms:created>
  <dcterms:modified xsi:type="dcterms:W3CDTF">2019-10-30T17:07:08Z</dcterms:modified>
</cp:coreProperties>
</file>